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C0B1"/>
    <a:srgbClr val="009E87"/>
    <a:srgbClr val="FA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>
        <p:scale>
          <a:sx n="100" d="100"/>
          <a:sy n="100" d="100"/>
        </p:scale>
        <p:origin x="1986" y="14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F1059C-C1BB-E5EA-0A01-18F2FEB62B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E28D32-4BF0-7F63-BC27-C16854028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C9BADD-8583-C17A-6180-2BE35EA85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2AD1-AAEC-489F-AF7C-47297364EBD4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41416E-F196-4967-D131-D7B337FE9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EF218E-5CEC-3C5B-7049-3A9BEB9A3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D328-6544-481B-9A91-DA94A5531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291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168228-753A-0292-73DD-AD4806661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2F06C-B93B-9A3A-926D-960B8A06A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F73E4C-8DA8-B2C9-0AD5-D6B5AAB29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2AD1-AAEC-489F-AF7C-47297364EBD4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D2CE29-28C6-2BE1-7561-257BF6DD6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BA2FE7-0153-5543-1C7D-095C9C69F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D328-6544-481B-9A91-DA94A5531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294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FD92CC-0803-8135-558C-91B041389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847F78-2BDB-195B-68CA-C2D9A79D3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FB85CE-2B82-593B-F175-5131E0352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2AD1-AAEC-489F-AF7C-47297364EBD4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46A4F9-C45E-A156-DE4D-F75F082C7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6E95BA-C576-6A56-DB53-2BED54016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D328-6544-481B-9A91-DA94A5531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5889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4614E3-53E3-5231-ABCC-3CBCE4E75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C15F2A-87F9-2110-DA57-E65D26FBD9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DC7EA-8953-66E1-45D3-4F33C5E0D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C3213F-5783-2CFB-FB72-E5591E86D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2AD1-AAEC-489F-AF7C-47297364EBD4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69FFEA-635D-1C54-716E-6F00AC8FD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43B2B7-6B49-4188-1371-719436DD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D328-6544-481B-9A91-DA94A5531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009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5755FB-FC9B-F164-1D66-606767D30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B08754-942C-702F-A8B8-EC5B8E272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9229601-93B7-8C69-8EED-ACBB8B1924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DCF5A3-6286-E602-2054-35DEB2586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4A9A66F-5AC0-9123-AE55-87384D7230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71FBCD8-D34E-3F26-78E6-5AAD34770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2AD1-AAEC-489F-AF7C-47297364EBD4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68A2C0-7AA6-5639-4C9B-ACEC21270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79638C-F880-3E71-F9B7-5A81DA1D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D328-6544-481B-9A91-DA94A5531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9993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2A38B0-5447-657C-F01D-511AC368A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331D2C4-4D23-7B90-2FAC-8BB5BA259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2AD1-AAEC-489F-AF7C-47297364EBD4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09EFCC5-4E56-1128-BA0D-CA6792170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A702000-3FF0-D5DA-4AC7-88456A18A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D328-6544-481B-9A91-DA94A5531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947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25EA3F5-2A7D-618F-ADA2-B1FC139A4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2AD1-AAEC-489F-AF7C-47297364EBD4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F753E93-EB5B-6860-4FEB-2ED121E40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79568C-93F1-B103-41DF-AB5078978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D328-6544-481B-9A91-DA94A5531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772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445C16-9FA5-03D1-C0C1-B147BB02F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CCBB35-9D93-07BD-66CC-D141E5CF2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FABE10-A497-6110-6C09-38E664ADC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D5C67F-CFAE-920E-EEF4-386810F5A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2AD1-AAEC-489F-AF7C-47297364EBD4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8783CFF-8779-7220-4C92-9BD1AAD8E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F0C511-992B-9AF8-7DEF-D86FB8AE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D328-6544-481B-9A91-DA94A5531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58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CCF309-47BF-625E-3ECC-AFC1A0873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6FC4EE5-C9F8-5EE9-C0B0-F1487C65EB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82ED31-2325-584C-C1D7-7FF9117FA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A61A39-3D50-775F-E511-80EF7C22C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2AD1-AAEC-489F-AF7C-47297364EBD4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C5D595-C1E4-99BA-4252-60C6B93E0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6B20310-F305-BC2D-A46C-68B1B49FE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D328-6544-481B-9A91-DA94A5531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177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279249-61DF-85E9-19CA-1AD304ACB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E12EB2F-28A6-08B9-8984-27B473D1EF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728B06-8BA5-9E79-A7CC-1D99AF93E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2AD1-AAEC-489F-AF7C-47297364EBD4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0018CF-67E7-A2D9-5103-9F6697151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F56AA9-76B5-A03B-86B8-14B3F518C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D328-6544-481B-9A91-DA94A5531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28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C157DFF-D61C-B6AD-366B-87B5EDA952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743FE8-A92E-B616-08E9-7049BFBEA1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39A26D-0EC0-B2FA-364D-08B922909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2AD1-AAEC-489F-AF7C-47297364EBD4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5C75F7-9472-843B-8990-300BA040D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4990B9-3AAD-9AF5-6892-37D28C652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D328-6544-481B-9A91-DA94A5531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417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1AC4816-B827-AD23-B119-503A86BEC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6F035A-8E40-3D4E-5B7F-F843B241D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F88BC4-4027-7280-53CE-AF2096E1A4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D2AD1-AAEC-489F-AF7C-47297364EBD4}" type="datetimeFigureOut">
              <a:rPr lang="fr-FR" smtClean="0"/>
              <a:t>09/11/2023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6618DC-5B36-7A5D-3A36-87467F362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79ADB6-B714-E2A4-C5BF-1FDFBB00E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ED328-6544-481B-9A91-DA94A5531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596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 descr="Une image contenant texte, écriture manuscrite, conception&#10;&#10;Description générée automatiquement">
            <a:extLst>
              <a:ext uri="{FF2B5EF4-FFF2-40B4-BE49-F238E27FC236}">
                <a16:creationId xmlns:a16="http://schemas.microsoft.com/office/drawing/2014/main" id="{F4059BBB-BCFF-BE5D-301E-BA524D7ABA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" t="13104" r="1166" b="1310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0" name="Image 29" descr="Une image contenant silhouette, croquis&#10;&#10;Description générée automatiquement">
            <a:extLst>
              <a:ext uri="{FF2B5EF4-FFF2-40B4-BE49-F238E27FC236}">
                <a16:creationId xmlns:a16="http://schemas.microsoft.com/office/drawing/2014/main" id="{9CE9092A-36B3-2E7B-3098-172990F3CC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82"/>
          <a:stretch/>
        </p:blipFill>
        <p:spPr>
          <a:xfrm>
            <a:off x="0" y="4753790"/>
            <a:ext cx="12192000" cy="210421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3E272D6-A986-DD08-ACE4-844784A623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551" y="618353"/>
            <a:ext cx="11001374" cy="2387600"/>
          </a:xfrm>
        </p:spPr>
        <p:txBody>
          <a:bodyPr/>
          <a:lstStyle/>
          <a:p>
            <a:pPr algn="l"/>
            <a:r>
              <a:rPr lang="fr-FR" dirty="0">
                <a:solidFill>
                  <a:srgbClr val="009E87"/>
                </a:solidFill>
                <a:latin typeface="Paralucent-Bold" panose="02000503040000020004" pitchFamily="50" charset="0"/>
              </a:rPr>
              <a:t>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1E4D91E-482C-04AF-DED5-263C47C7C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551" y="3098028"/>
            <a:ext cx="11001374" cy="1655762"/>
          </a:xfrm>
        </p:spPr>
        <p:txBody>
          <a:bodyPr/>
          <a:lstStyle/>
          <a:p>
            <a:pPr algn="l"/>
            <a:r>
              <a:rPr lang="fr-FR" dirty="0">
                <a:solidFill>
                  <a:srgbClr val="51C0B1"/>
                </a:solidFill>
                <a:latin typeface="Paralucent-Light" panose="02000503040000020004" pitchFamily="50" charset="0"/>
              </a:rPr>
              <a:t>Sous-Titre</a:t>
            </a:r>
          </a:p>
        </p:txBody>
      </p:sp>
      <p:pic>
        <p:nvPicPr>
          <p:cNvPr id="33" name="Image 32" descr="Une image contenant Graphique, graphisme, conception, origami&#10;&#10;Description générée automatiquement">
            <a:extLst>
              <a:ext uri="{FF2B5EF4-FFF2-40B4-BE49-F238E27FC236}">
                <a16:creationId xmlns:a16="http://schemas.microsoft.com/office/drawing/2014/main" id="{2EC668B6-2AED-AE2F-FC3B-76D4AE29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70" y="4941716"/>
            <a:ext cx="2455905" cy="1709156"/>
          </a:xfrm>
          <a:prstGeom prst="rect">
            <a:avLst/>
          </a:prstGeom>
        </p:spPr>
      </p:pic>
      <p:pic>
        <p:nvPicPr>
          <p:cNvPr id="35" name="Graphique 34">
            <a:extLst>
              <a:ext uri="{FF2B5EF4-FFF2-40B4-BE49-F238E27FC236}">
                <a16:creationId xmlns:a16="http://schemas.microsoft.com/office/drawing/2014/main" id="{615AC338-C2E7-CFBD-6B8C-D91B609891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91574" y="5678064"/>
            <a:ext cx="3062947" cy="83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37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Une image contenant Papier couché, Arts créatifs, Papier de bricolage, Papier origami&#10;&#10;Description générée automatiquement">
            <a:extLst>
              <a:ext uri="{FF2B5EF4-FFF2-40B4-BE49-F238E27FC236}">
                <a16:creationId xmlns:a16="http://schemas.microsoft.com/office/drawing/2014/main" id="{A4F8A94B-24BA-D25A-8C60-4B907F438B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4" r="36337" b="32768"/>
          <a:stretch/>
        </p:blipFill>
        <p:spPr>
          <a:xfrm>
            <a:off x="6496997" y="0"/>
            <a:ext cx="5695003" cy="6858000"/>
          </a:xfrm>
          <a:prstGeom prst="rect">
            <a:avLst/>
          </a:prstGeom>
        </p:spPr>
      </p:pic>
      <p:pic>
        <p:nvPicPr>
          <p:cNvPr id="30" name="Image 29" descr="Une image contenant silhouette, croquis&#10;&#10;Description générée automatiquement">
            <a:extLst>
              <a:ext uri="{FF2B5EF4-FFF2-40B4-BE49-F238E27FC236}">
                <a16:creationId xmlns:a16="http://schemas.microsoft.com/office/drawing/2014/main" id="{9CE9092A-36B3-2E7B-3098-172990F3CC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34561"/>
            <a:ext cx="12192000" cy="452343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3E272D6-A986-DD08-ACE4-844784A623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551" y="618353"/>
            <a:ext cx="6515100" cy="2387600"/>
          </a:xfrm>
        </p:spPr>
        <p:txBody>
          <a:bodyPr/>
          <a:lstStyle/>
          <a:p>
            <a:pPr algn="l"/>
            <a:r>
              <a:rPr lang="fr-FR" dirty="0">
                <a:solidFill>
                  <a:srgbClr val="009E87"/>
                </a:solidFill>
                <a:latin typeface="Paralucent-Bold" panose="02000503040000020004" pitchFamily="50" charset="0"/>
              </a:rPr>
              <a:t>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1E4D91E-482C-04AF-DED5-263C47C7C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551" y="3098028"/>
            <a:ext cx="6515100" cy="1655762"/>
          </a:xfrm>
        </p:spPr>
        <p:txBody>
          <a:bodyPr/>
          <a:lstStyle/>
          <a:p>
            <a:pPr algn="l"/>
            <a:r>
              <a:rPr lang="fr-FR" dirty="0">
                <a:solidFill>
                  <a:srgbClr val="51C0B1"/>
                </a:solidFill>
                <a:latin typeface="Paralucent-Light" panose="02000503040000020004" pitchFamily="50" charset="0"/>
              </a:rPr>
              <a:t>Sous-Titre</a:t>
            </a:r>
          </a:p>
        </p:txBody>
      </p:sp>
      <p:pic>
        <p:nvPicPr>
          <p:cNvPr id="33" name="Image 32" descr="Une image contenant Graphique, graphisme, conception, origami&#10;&#10;Description générée automatiquement">
            <a:extLst>
              <a:ext uri="{FF2B5EF4-FFF2-40B4-BE49-F238E27FC236}">
                <a16:creationId xmlns:a16="http://schemas.microsoft.com/office/drawing/2014/main" id="{2EC668B6-2AED-AE2F-FC3B-76D4AE291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70" y="4941716"/>
            <a:ext cx="2455905" cy="1709156"/>
          </a:xfrm>
          <a:prstGeom prst="rect">
            <a:avLst/>
          </a:prstGeom>
        </p:spPr>
      </p:pic>
      <p:pic>
        <p:nvPicPr>
          <p:cNvPr id="35" name="Graphique 34">
            <a:extLst>
              <a:ext uri="{FF2B5EF4-FFF2-40B4-BE49-F238E27FC236}">
                <a16:creationId xmlns:a16="http://schemas.microsoft.com/office/drawing/2014/main" id="{615AC338-C2E7-CFBD-6B8C-D91B609891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91574" y="5678064"/>
            <a:ext cx="3062947" cy="83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15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écriture manuscrite, conception&#10;&#10;Description générée automatiquement">
            <a:extLst>
              <a:ext uri="{FF2B5EF4-FFF2-40B4-BE49-F238E27FC236}">
                <a16:creationId xmlns:a16="http://schemas.microsoft.com/office/drawing/2014/main" id="{3EC7E2C2-742D-A891-0B25-2EDE5C2176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" t="13104" r="1166" b="1310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21" name="Image 20" descr="Une image contenant Papier couché, Arts créatifs, Papier de bricolage, Papier origami&#10;&#10;Description générée automatiquement">
            <a:extLst>
              <a:ext uri="{FF2B5EF4-FFF2-40B4-BE49-F238E27FC236}">
                <a16:creationId xmlns:a16="http://schemas.microsoft.com/office/drawing/2014/main" id="{A4F8A94B-24BA-D25A-8C60-4B907F438B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4" r="36337" b="32768"/>
          <a:stretch/>
        </p:blipFill>
        <p:spPr>
          <a:xfrm>
            <a:off x="6496997" y="0"/>
            <a:ext cx="5695003" cy="6858000"/>
          </a:xfrm>
          <a:prstGeom prst="rect">
            <a:avLst/>
          </a:prstGeom>
        </p:spPr>
      </p:pic>
      <p:pic>
        <p:nvPicPr>
          <p:cNvPr id="30" name="Image 29" descr="Une image contenant silhouette, croquis&#10;&#10;Description générée automatiquement">
            <a:extLst>
              <a:ext uri="{FF2B5EF4-FFF2-40B4-BE49-F238E27FC236}">
                <a16:creationId xmlns:a16="http://schemas.microsoft.com/office/drawing/2014/main" id="{9CE9092A-36B3-2E7B-3098-172990F3CC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69" b="13436"/>
          <a:stretch/>
        </p:blipFill>
        <p:spPr>
          <a:xfrm>
            <a:off x="0" y="5275010"/>
            <a:ext cx="12192000" cy="1582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3E272D6-A986-DD08-ACE4-844784A623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551" y="618353"/>
            <a:ext cx="9486900" cy="838972"/>
          </a:xfrm>
        </p:spPr>
        <p:txBody>
          <a:bodyPr>
            <a:normAutofit fontScale="90000"/>
          </a:bodyPr>
          <a:lstStyle/>
          <a:p>
            <a:pPr algn="l"/>
            <a:r>
              <a:rPr lang="fr-FR" dirty="0">
                <a:solidFill>
                  <a:srgbClr val="009E87"/>
                </a:solidFill>
                <a:latin typeface="Paralucent-Bold" panose="02000503040000020004" pitchFamily="50" charset="0"/>
              </a:rPr>
              <a:t>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1E4D91E-482C-04AF-DED5-263C47C7C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550" y="1619250"/>
            <a:ext cx="10934699" cy="3655760"/>
          </a:xfrm>
        </p:spPr>
        <p:txBody>
          <a:bodyPr/>
          <a:lstStyle/>
          <a:p>
            <a:pPr algn="l"/>
            <a:r>
              <a:rPr lang="fr-FR" dirty="0">
                <a:solidFill>
                  <a:srgbClr val="51C0B1"/>
                </a:solidFill>
                <a:latin typeface="Paralucent-Light" panose="02000503040000020004" pitchFamily="50" charset="0"/>
              </a:rPr>
              <a:t>Texte</a:t>
            </a:r>
          </a:p>
        </p:txBody>
      </p:sp>
      <p:pic>
        <p:nvPicPr>
          <p:cNvPr id="33" name="Image 32" descr="Une image contenant Graphique, graphisme, conception, origami&#10;&#10;Description générée automatiquement">
            <a:extLst>
              <a:ext uri="{FF2B5EF4-FFF2-40B4-BE49-F238E27FC236}">
                <a16:creationId xmlns:a16="http://schemas.microsoft.com/office/drawing/2014/main" id="{2EC668B6-2AED-AE2F-FC3B-76D4AE29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110" y="243400"/>
            <a:ext cx="1627230" cy="113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768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, écriture manuscrite, conception&#10;&#10;Description générée automatiquement">
            <a:extLst>
              <a:ext uri="{FF2B5EF4-FFF2-40B4-BE49-F238E27FC236}">
                <a16:creationId xmlns:a16="http://schemas.microsoft.com/office/drawing/2014/main" id="{05182C20-EB13-9385-BA48-81800ACFA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" t="13104" r="1166" b="1310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3" name="Image 32" descr="Une image contenant Graphique, graphisme, conception, origami&#10;&#10;Description générée automatiquement">
            <a:extLst>
              <a:ext uri="{FF2B5EF4-FFF2-40B4-BE49-F238E27FC236}">
                <a16:creationId xmlns:a16="http://schemas.microsoft.com/office/drawing/2014/main" id="{2EC668B6-2AED-AE2F-FC3B-76D4AE291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724" y="891930"/>
            <a:ext cx="4827502" cy="3359640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F28F19FC-7AE0-F178-7982-E7D9EEADF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7423" y="4300797"/>
            <a:ext cx="3997155" cy="618607"/>
          </a:xfrm>
          <a:prstGeom prst="rect">
            <a:avLst/>
          </a:prstGeom>
        </p:spPr>
      </p:pic>
      <p:pic>
        <p:nvPicPr>
          <p:cNvPr id="10" name="Image 9" descr="Une image contenant silhouette, croquis&#10;&#10;Description générée automatiquement">
            <a:extLst>
              <a:ext uri="{FF2B5EF4-FFF2-40B4-BE49-F238E27FC236}">
                <a16:creationId xmlns:a16="http://schemas.microsoft.com/office/drawing/2014/main" id="{A9308DB7-8159-FA18-1AB2-93A89C65327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69" b="13436"/>
          <a:stretch/>
        </p:blipFill>
        <p:spPr>
          <a:xfrm>
            <a:off x="0" y="5275010"/>
            <a:ext cx="12192000" cy="158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322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02B534C4415C4E9A92C6E9CE303A38" ma:contentTypeVersion="16" ma:contentTypeDescription="Create a new document." ma:contentTypeScope="" ma:versionID="d9ac7c48385c091264aeadbb121d511d">
  <xsd:schema xmlns:xsd="http://www.w3.org/2001/XMLSchema" xmlns:xs="http://www.w3.org/2001/XMLSchema" xmlns:p="http://schemas.microsoft.com/office/2006/metadata/properties" xmlns:ns2="9cac8039-c510-4725-95ba-f2a8e9014990" xmlns:ns3="a14c3dd3-0167-427f-a086-dbd779ff93cb" targetNamespace="http://schemas.microsoft.com/office/2006/metadata/properties" ma:root="true" ma:fieldsID="5f74c0bb52732efed1118af5984d4c47" ns2:_="" ns3:_="">
    <xsd:import namespace="9cac8039-c510-4725-95ba-f2a8e9014990"/>
    <xsd:import namespace="a14c3dd3-0167-427f-a086-dbd779ff93c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nombre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ac8039-c510-4725-95ba-f2a8e901499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b392f62b-26dd-48a6-8c19-f1d39dbe808a}" ma:internalName="TaxCatchAll" ma:showField="CatchAllData" ma:web="9cac8039-c510-4725-95ba-f2a8e90149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4c3dd3-0167-427f-a086-dbd779ff93cb" elementFormDefault="qualified">
    <xsd:import namespace="http://schemas.microsoft.com/office/2006/documentManagement/types"/>
    <xsd:import namespace="http://schemas.microsoft.com/office/infopath/2007/PartnerControls"/>
    <xsd:element name="nombre" ma:index="10" nillable="true" ma:displayName="nombre" ma:decimals="0" ma:format="Dropdown" ma:indexed="true" ma:internalName="nombre" ma:percentage="FALSE">
      <xsd:simpleType>
        <xsd:restriction base="dms:Number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14a66f96-91ff-46f2-b796-745295234e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mbre xmlns="a14c3dd3-0167-427f-a086-dbd779ff93cb" xsi:nil="true"/>
    <lcf76f155ced4ddcb4097134ff3c332f xmlns="a14c3dd3-0167-427f-a086-dbd779ff93cb">
      <Terms xmlns="http://schemas.microsoft.com/office/infopath/2007/PartnerControls"/>
    </lcf76f155ced4ddcb4097134ff3c332f>
    <TaxCatchAll xmlns="9cac8039-c510-4725-95ba-f2a8e9014990" xsi:nil="true"/>
  </documentManagement>
</p:properties>
</file>

<file path=customXml/itemProps1.xml><?xml version="1.0" encoding="utf-8"?>
<ds:datastoreItem xmlns:ds="http://schemas.openxmlformats.org/officeDocument/2006/customXml" ds:itemID="{5F618BC9-95E9-4A4F-9FDB-D6E4CE95B3DE}"/>
</file>

<file path=customXml/itemProps2.xml><?xml version="1.0" encoding="utf-8"?>
<ds:datastoreItem xmlns:ds="http://schemas.openxmlformats.org/officeDocument/2006/customXml" ds:itemID="{F507EC1E-DC8C-4786-8F0F-BB2DF619F195}"/>
</file>

<file path=customXml/itemProps3.xml><?xml version="1.0" encoding="utf-8"?>
<ds:datastoreItem xmlns:ds="http://schemas.openxmlformats.org/officeDocument/2006/customXml" ds:itemID="{7275F5D2-1E95-4CC5-B7FE-A68E4DC79813}"/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</Words>
  <Application>Microsoft Office PowerPoint</Application>
  <PresentationFormat>Grand écran</PresentationFormat>
  <Paragraphs>6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Paralucent-Bold</vt:lpstr>
      <vt:lpstr>Paralucent-Light</vt:lpstr>
      <vt:lpstr>Thème Office</vt:lpstr>
      <vt:lpstr>TITRE</vt:lpstr>
      <vt:lpstr>TITRE</vt:lpstr>
      <vt:lpstr>TITRE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Aurélien MUNSCH</dc:creator>
  <cp:lastModifiedBy>Aurélien MUNSCH</cp:lastModifiedBy>
  <cp:revision>2</cp:revision>
  <dcterms:created xsi:type="dcterms:W3CDTF">2023-11-09T14:39:57Z</dcterms:created>
  <dcterms:modified xsi:type="dcterms:W3CDTF">2023-11-09T15:04:27Z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0x0101004902B534C4415C4E9A92C6E9CE303A38</vt:lpwstr>
  </property>
</Properties>
</file>